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57198-CA59-4951-AA9C-A05CF62ADB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6E71E-1707-4E53-9DCA-30C8B492F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9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6E71E-1707-4E53-9DCA-30C8B492F2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3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1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3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4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9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5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6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685B-3824-4226-849A-9049832BECF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D24B-0F68-4B18-BDDF-8537255E3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0" r="5016" b="6383"/>
          <a:stretch/>
        </p:blipFill>
        <p:spPr bwMode="auto">
          <a:xfrm>
            <a:off x="1676400" y="1447800"/>
            <a:ext cx="4724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8135761">
            <a:off x="1616854" y="976774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Kb ladder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8135761">
            <a:off x="2184163" y="1134791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ncut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8135761">
            <a:off x="2730438" y="1128311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BamHI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135761">
            <a:off x="3324114" y="124556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ClaI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8135761">
            <a:off x="3804347" y="1175863"/>
            <a:ext cx="69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EcoRI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8135761">
            <a:off x="4314676" y="1161521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HaeIII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8135761">
            <a:off x="4793984" y="1131699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HindIII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8135761">
            <a:off x="5208080" y="1016094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Kb ladder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6527" y="2091898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Kb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479884" y="2743200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 Kb</a:t>
            </a:r>
            <a:endParaRPr lang="en-US" sz="1050" dirty="0"/>
          </a:p>
        </p:txBody>
      </p:sp>
      <p:sp>
        <p:nvSpPr>
          <p:cNvPr id="2" name="TextBox 1"/>
          <p:cNvSpPr txBox="1"/>
          <p:nvPr/>
        </p:nvSpPr>
        <p:spPr>
          <a:xfrm>
            <a:off x="1417319" y="2202402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 Kb</a:t>
            </a:r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1443892" y="2305123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6 Kb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1438205" y="2397230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5 Kb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1449579" y="2500040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 Kb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1438205" y="3154615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0.5 Kb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1468510" y="2596668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 Kb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1988750" y="2036196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Kb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2559426" y="2028830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Kb</a:t>
            </a:r>
            <a:endParaRPr lang="en-US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4150345" y="1942766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Kb</a:t>
            </a:r>
            <a:endParaRPr lang="en-US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4658818" y="1929205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Kb</a:t>
            </a:r>
            <a:endParaRPr lang="en-US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5741264" y="1961093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 Kb</a:t>
            </a:r>
            <a:endParaRPr lang="en-US" sz="1050" dirty="0"/>
          </a:p>
        </p:txBody>
      </p:sp>
      <p:sp>
        <p:nvSpPr>
          <p:cNvPr id="19" name="Rectangle 18"/>
          <p:cNvSpPr/>
          <p:nvPr/>
        </p:nvSpPr>
        <p:spPr>
          <a:xfrm>
            <a:off x="5834213" y="3051448"/>
            <a:ext cx="52770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0.5 Kb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5782942" y="2596668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 Kb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754204" y="2057904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 Kb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807122" y="2264658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5 Kb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791950" y="2170848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6 Kb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5801435" y="2448533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 Kb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5816061" y="2353169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 Kb</a:t>
            </a:r>
            <a:endParaRPr lang="en-US" sz="1050" dirty="0"/>
          </a:p>
        </p:txBody>
      </p:sp>
      <p:sp>
        <p:nvSpPr>
          <p:cNvPr id="25" name="Rectangle 24"/>
          <p:cNvSpPr/>
          <p:nvPr/>
        </p:nvSpPr>
        <p:spPr>
          <a:xfrm>
            <a:off x="3107406" y="2057904"/>
            <a:ext cx="49404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10 Kb</a:t>
            </a:r>
            <a:endParaRPr lang="en-US" sz="1050" dirty="0"/>
          </a:p>
        </p:txBody>
      </p:sp>
      <p:sp>
        <p:nvSpPr>
          <p:cNvPr id="1024" name="Rectangle 1023"/>
          <p:cNvSpPr/>
          <p:nvPr/>
        </p:nvSpPr>
        <p:spPr>
          <a:xfrm>
            <a:off x="3601452" y="1987104"/>
            <a:ext cx="49404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10 Kb</a:t>
            </a:r>
            <a:endParaRPr lang="en-US" sz="1050" dirty="0"/>
          </a:p>
        </p:txBody>
      </p:sp>
      <p:sp>
        <p:nvSpPr>
          <p:cNvPr id="1025" name="TextBox 1024"/>
          <p:cNvSpPr txBox="1"/>
          <p:nvPr/>
        </p:nvSpPr>
        <p:spPr>
          <a:xfrm>
            <a:off x="3660095" y="2149462"/>
            <a:ext cx="6828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 Kb</a:t>
            </a:r>
            <a:endParaRPr lang="en-US" sz="1050" dirty="0"/>
          </a:p>
        </p:txBody>
      </p:sp>
      <p:sp>
        <p:nvSpPr>
          <p:cNvPr id="1026" name="Rectangle 1025"/>
          <p:cNvSpPr/>
          <p:nvPr/>
        </p:nvSpPr>
        <p:spPr>
          <a:xfrm>
            <a:off x="3135850" y="2193401"/>
            <a:ext cx="4251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/>
              <a:t>8</a:t>
            </a:r>
            <a:r>
              <a:rPr lang="en-US" sz="1050" dirty="0" smtClean="0"/>
              <a:t> </a:t>
            </a:r>
            <a:r>
              <a:rPr lang="en-US" sz="1050" dirty="0"/>
              <a:t>Kb</a:t>
            </a:r>
            <a:endParaRPr lang="en-US" sz="1050" dirty="0"/>
          </a:p>
        </p:txBody>
      </p:sp>
      <p:sp>
        <p:nvSpPr>
          <p:cNvPr id="1028" name="Rectangle 1027"/>
          <p:cNvSpPr/>
          <p:nvPr/>
        </p:nvSpPr>
        <p:spPr>
          <a:xfrm>
            <a:off x="3628917" y="2301168"/>
            <a:ext cx="4251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6 Kb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013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63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Saint Anselm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Greguske</dc:creator>
  <cp:lastModifiedBy>A Manzi</cp:lastModifiedBy>
  <cp:revision>9</cp:revision>
  <cp:lastPrinted>2015-12-09T11:46:11Z</cp:lastPrinted>
  <dcterms:created xsi:type="dcterms:W3CDTF">2015-11-20T18:58:50Z</dcterms:created>
  <dcterms:modified xsi:type="dcterms:W3CDTF">2015-12-09T11:51:41Z</dcterms:modified>
</cp:coreProperties>
</file>