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9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7DAAF-2E2B-4D02-9E9C-9F9610DA2784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CD38-1FE6-4EB5-828C-41FC4B247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95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7DAAF-2E2B-4D02-9E9C-9F9610DA2784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CD38-1FE6-4EB5-828C-41FC4B247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7DAAF-2E2B-4D02-9E9C-9F9610DA2784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CD38-1FE6-4EB5-828C-41FC4B247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59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7DAAF-2E2B-4D02-9E9C-9F9610DA2784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CD38-1FE6-4EB5-828C-41FC4B247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56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7DAAF-2E2B-4D02-9E9C-9F9610DA2784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CD38-1FE6-4EB5-828C-41FC4B247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6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7DAAF-2E2B-4D02-9E9C-9F9610DA2784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CD38-1FE6-4EB5-828C-41FC4B247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303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7DAAF-2E2B-4D02-9E9C-9F9610DA2784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CD38-1FE6-4EB5-828C-41FC4B247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6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7DAAF-2E2B-4D02-9E9C-9F9610DA2784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CD38-1FE6-4EB5-828C-41FC4B247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290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7DAAF-2E2B-4D02-9E9C-9F9610DA2784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CD38-1FE6-4EB5-828C-41FC4B247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06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7DAAF-2E2B-4D02-9E9C-9F9610DA2784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CD38-1FE6-4EB5-828C-41FC4B247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068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7DAAF-2E2B-4D02-9E9C-9F9610DA2784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CD38-1FE6-4EB5-828C-41FC4B247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18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7DAAF-2E2B-4D02-9E9C-9F9610DA2784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8CD38-1FE6-4EB5-828C-41FC4B247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96" t="17168" r="30308" b="16161"/>
          <a:stretch/>
        </p:blipFill>
        <p:spPr>
          <a:xfrm>
            <a:off x="1524000" y="17585"/>
            <a:ext cx="5334000" cy="6770076"/>
          </a:xfrm>
        </p:spPr>
      </p:pic>
      <p:sp>
        <p:nvSpPr>
          <p:cNvPr id="5" name="TextBox 4"/>
          <p:cNvSpPr txBox="1"/>
          <p:nvPr/>
        </p:nvSpPr>
        <p:spPr>
          <a:xfrm>
            <a:off x="5638800" y="5954095"/>
            <a:ext cx="724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Sierra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581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 Lewis</dc:creator>
  <cp:lastModifiedBy>Sierra Hildebrandt</cp:lastModifiedBy>
  <cp:revision>3</cp:revision>
  <dcterms:created xsi:type="dcterms:W3CDTF">2013-10-29T22:09:31Z</dcterms:created>
  <dcterms:modified xsi:type="dcterms:W3CDTF">2013-11-20T03:03:18Z</dcterms:modified>
</cp:coreProperties>
</file>