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963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051E9-9C55-9D49-BB42-0DFF6143E396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1FB7F-6487-CD41-B709-FC95C32C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88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1FB7F-6487-CD41-B709-FC95C32C4A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71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37D5-CD2C-4A19-881F-EB31544C12D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C52-1644-4DB7-8B0B-D4CF7F01D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3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37D5-CD2C-4A19-881F-EB31544C12D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C52-1644-4DB7-8B0B-D4CF7F01D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4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37D5-CD2C-4A19-881F-EB31544C12D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C52-1644-4DB7-8B0B-D4CF7F01D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4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37D5-CD2C-4A19-881F-EB31544C12D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C52-1644-4DB7-8B0B-D4CF7F01D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3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37D5-CD2C-4A19-881F-EB31544C12D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C52-1644-4DB7-8B0B-D4CF7F01D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0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37D5-CD2C-4A19-881F-EB31544C12D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C52-1644-4DB7-8B0B-D4CF7F01D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0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37D5-CD2C-4A19-881F-EB31544C12D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C52-1644-4DB7-8B0B-D4CF7F01D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8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37D5-CD2C-4A19-881F-EB31544C12D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C52-1644-4DB7-8B0B-D4CF7F01D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6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37D5-CD2C-4A19-881F-EB31544C12D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C52-1644-4DB7-8B0B-D4CF7F01D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1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37D5-CD2C-4A19-881F-EB31544C12D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C52-1644-4DB7-8B0B-D4CF7F01D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37D5-CD2C-4A19-881F-EB31544C12D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FC52-1644-4DB7-8B0B-D4CF7F01D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2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B37D5-CD2C-4A19-881F-EB31544C12D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7FC52-1644-4DB7-8B0B-D4CF7F01D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8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llie\AppData\Local\Temp\VDGSection2.uncutD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7010399" cy="52577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7351" y="1143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1       2      3       4       5       6      7      8       9     10    11    12    13     14    15     16    17   18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3915969" y="-1248967"/>
            <a:ext cx="125146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Dye Only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MS - SPN-221B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RJL - </a:t>
            </a:r>
            <a:r>
              <a:rPr lang="en-US" sz="1200" dirty="0" err="1" smtClean="0">
                <a:solidFill>
                  <a:schemeClr val="bg1"/>
                </a:solidFill>
              </a:rPr>
              <a:t>Aldie</a:t>
            </a:r>
            <a:endParaRPr lang="en-US" sz="1200" dirty="0" smtClean="0">
              <a:solidFill>
                <a:schemeClr val="bg1"/>
              </a:solidFill>
            </a:endParaRP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RNB - Chantilly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DJS - Marcel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TM - T</a:t>
            </a:r>
            <a:r>
              <a:rPr lang="en-US" sz="1200" baseline="30000" dirty="0" smtClean="0">
                <a:solidFill>
                  <a:schemeClr val="bg1"/>
                </a:solidFill>
              </a:rPr>
              <a:t>2</a:t>
            </a:r>
            <a:r>
              <a:rPr lang="en-US" sz="1200" dirty="0" smtClean="0">
                <a:solidFill>
                  <a:schemeClr val="bg1"/>
                </a:solidFill>
              </a:rPr>
              <a:t>B</a:t>
            </a:r>
            <a:r>
              <a:rPr lang="en-US" sz="1200" baseline="30000" dirty="0" smtClean="0">
                <a:solidFill>
                  <a:schemeClr val="bg1"/>
                </a:solidFill>
              </a:rPr>
              <a:t>2</a:t>
            </a: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r>
              <a:rPr lang="el-GR" sz="1100" dirty="0" smtClean="0">
                <a:solidFill>
                  <a:schemeClr val="bg1"/>
                </a:solidFill>
              </a:rPr>
              <a:t>λ</a:t>
            </a:r>
            <a:r>
              <a:rPr lang="en-US" sz="1100" dirty="0" smtClean="0">
                <a:solidFill>
                  <a:schemeClr val="bg1"/>
                </a:solidFill>
                <a:latin typeface="Calibri"/>
              </a:rPr>
              <a:t> Standard 10 µl</a:t>
            </a:r>
          </a:p>
          <a:p>
            <a:endParaRPr lang="en-US" sz="1100" dirty="0">
              <a:solidFill>
                <a:schemeClr val="bg1"/>
              </a:solidFill>
              <a:latin typeface="Calibri"/>
            </a:endParaRPr>
          </a:p>
          <a:p>
            <a:r>
              <a:rPr lang="en-US" sz="1100" dirty="0" smtClean="0">
                <a:solidFill>
                  <a:schemeClr val="bg1"/>
                </a:solidFill>
                <a:latin typeface="Calibri"/>
              </a:rPr>
              <a:t>SDU - </a:t>
            </a:r>
            <a:r>
              <a:rPr lang="en-US" sz="1100" dirty="0" err="1" smtClean="0">
                <a:solidFill>
                  <a:schemeClr val="bg1"/>
                </a:solidFill>
                <a:latin typeface="Calibri"/>
              </a:rPr>
              <a:t>Scotticus</a:t>
            </a:r>
            <a:endParaRPr lang="en-US" sz="1100" dirty="0" smtClean="0">
              <a:solidFill>
                <a:schemeClr val="bg1"/>
              </a:solidFill>
              <a:latin typeface="Calibri"/>
            </a:endParaRPr>
          </a:p>
          <a:p>
            <a:endParaRPr lang="en-US" sz="1100" dirty="0">
              <a:solidFill>
                <a:schemeClr val="bg1"/>
              </a:solidFill>
              <a:latin typeface="Calibri"/>
            </a:endParaRPr>
          </a:p>
          <a:p>
            <a:r>
              <a:rPr lang="el-GR" sz="1100" dirty="0" smtClean="0">
                <a:solidFill>
                  <a:schemeClr val="bg1"/>
                </a:solidFill>
                <a:latin typeface="Calibri"/>
              </a:rPr>
              <a:t>λ</a:t>
            </a:r>
            <a:r>
              <a:rPr lang="en-US" sz="1100" dirty="0" smtClean="0">
                <a:solidFill>
                  <a:schemeClr val="bg1"/>
                </a:solidFill>
                <a:latin typeface="Calibri"/>
              </a:rPr>
              <a:t> </a:t>
            </a:r>
            <a:r>
              <a:rPr lang="en-US" sz="1100" dirty="0" smtClean="0">
                <a:solidFill>
                  <a:schemeClr val="bg1"/>
                </a:solidFill>
              </a:rPr>
              <a:t>Standard 1 </a:t>
            </a:r>
            <a:r>
              <a:rPr lang="en-US" sz="1100" dirty="0">
                <a:solidFill>
                  <a:schemeClr val="bg1"/>
                </a:solidFill>
              </a:rPr>
              <a:t>µ</a:t>
            </a:r>
            <a:r>
              <a:rPr lang="en-US" sz="1100" dirty="0" smtClean="0">
                <a:solidFill>
                  <a:schemeClr val="bg1"/>
                </a:solidFill>
              </a:rPr>
              <a:t>l</a:t>
            </a:r>
            <a:endParaRPr lang="en-US" sz="1100" dirty="0">
              <a:solidFill>
                <a:schemeClr val="bg1"/>
              </a:solidFill>
            </a:endParaRP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ARNC - YGNP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VEW - </a:t>
            </a:r>
            <a:r>
              <a:rPr lang="en-US" sz="1100" dirty="0" err="1" smtClean="0">
                <a:solidFill>
                  <a:schemeClr val="bg1"/>
                </a:solidFill>
              </a:rPr>
              <a:t>Vickster</a:t>
            </a:r>
            <a:endParaRPr lang="en-US" sz="1100" dirty="0" smtClean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HML - VABEACH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MWG - </a:t>
            </a:r>
            <a:r>
              <a:rPr lang="en-US" sz="1100" dirty="0" err="1" smtClean="0">
                <a:solidFill>
                  <a:schemeClr val="bg1"/>
                </a:solidFill>
              </a:rPr>
              <a:t>Glarcus</a:t>
            </a:r>
            <a:endParaRPr lang="en-US" sz="1100" dirty="0" smtClean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MBR - </a:t>
            </a:r>
            <a:r>
              <a:rPr lang="en-US" sz="1100" dirty="0" err="1" smtClean="0">
                <a:solidFill>
                  <a:schemeClr val="bg1"/>
                </a:solidFill>
              </a:rPr>
              <a:t>Rohlfyboy</a:t>
            </a:r>
            <a:endParaRPr lang="en-US" sz="1100" dirty="0" smtClean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KMB - </a:t>
            </a:r>
            <a:r>
              <a:rPr lang="en-US" sz="1100" dirty="0" err="1" smtClean="0">
                <a:solidFill>
                  <a:schemeClr val="bg1"/>
                </a:solidFill>
              </a:rPr>
              <a:t>Chattshavier</a:t>
            </a:r>
            <a:endParaRPr lang="en-US" sz="1100" dirty="0" smtClean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GHG - Heisenberg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GHG - </a:t>
            </a:r>
            <a:r>
              <a:rPr lang="en-US" sz="1100" dirty="0" err="1" smtClean="0">
                <a:solidFill>
                  <a:schemeClr val="bg1"/>
                </a:solidFill>
              </a:rPr>
              <a:t>Pinkman</a:t>
            </a:r>
            <a:endParaRPr lang="en-US" sz="1100" dirty="0" smtClean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1 kb Ladder</a:t>
            </a:r>
          </a:p>
        </p:txBody>
      </p:sp>
    </p:spTree>
    <p:extLst>
      <p:ext uri="{BB962C8B-B14F-4D97-AF65-F5344CB8AC3E}">
        <p14:creationId xmlns:p14="http://schemas.microsoft.com/office/powerpoint/2010/main" val="156461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959" y="1905000"/>
            <a:ext cx="6672441" cy="365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1905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1       2      3       4      5     6      7      8      9     10    11    12    13   14   15    16    17   18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3772165" y="-2035163"/>
            <a:ext cx="1447803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Dye Only</a:t>
            </a:r>
          </a:p>
          <a:p>
            <a:endParaRPr lang="en-US" sz="800" dirty="0"/>
          </a:p>
          <a:p>
            <a:r>
              <a:rPr lang="el-GR" sz="1200" dirty="0"/>
              <a:t>λ</a:t>
            </a:r>
            <a:r>
              <a:rPr lang="en-US" sz="1200" dirty="0"/>
              <a:t> </a:t>
            </a:r>
            <a:r>
              <a:rPr lang="en-US" sz="1200" dirty="0" err="1" smtClean="0"/>
              <a:t>Stnd</a:t>
            </a:r>
            <a:endParaRPr lang="en-US" sz="1200" dirty="0"/>
          </a:p>
          <a:p>
            <a:endParaRPr lang="en-US" sz="1000" dirty="0" smtClean="0"/>
          </a:p>
          <a:p>
            <a:r>
              <a:rPr lang="en-US" sz="1200" dirty="0" smtClean="0"/>
              <a:t>ARNC-YGNP</a:t>
            </a:r>
          </a:p>
          <a:p>
            <a:endParaRPr lang="en-US" sz="1000" dirty="0" smtClean="0"/>
          </a:p>
          <a:p>
            <a:r>
              <a:rPr lang="en-US" sz="1200" dirty="0" smtClean="0"/>
              <a:t>DJS-Marcel</a:t>
            </a:r>
            <a:endParaRPr lang="en-US" sz="1100" dirty="0" smtClean="0"/>
          </a:p>
          <a:p>
            <a:endParaRPr lang="en-US" sz="1100" dirty="0" smtClean="0"/>
          </a:p>
          <a:p>
            <a:r>
              <a:rPr lang="en-US" sz="1200" dirty="0" err="1" smtClean="0"/>
              <a:t>GHG.Heisenberg</a:t>
            </a:r>
            <a:endParaRPr lang="en-US" sz="1200" dirty="0" smtClean="0"/>
          </a:p>
          <a:p>
            <a:endParaRPr lang="en-US" sz="1100" dirty="0" smtClean="0"/>
          </a:p>
          <a:p>
            <a:r>
              <a:rPr lang="en-US" sz="1200" dirty="0" err="1" smtClean="0"/>
              <a:t>GHG.Pinkman</a:t>
            </a:r>
            <a:endParaRPr lang="en-US" sz="1200" dirty="0" smtClean="0"/>
          </a:p>
          <a:p>
            <a:endParaRPr lang="en-US" sz="1100" dirty="0" smtClean="0"/>
          </a:p>
          <a:p>
            <a:r>
              <a:rPr lang="en-US" sz="1200" dirty="0" smtClean="0"/>
              <a:t>HML-VABEACH</a:t>
            </a:r>
          </a:p>
          <a:p>
            <a:endParaRPr lang="en-US" sz="800" dirty="0" smtClean="0"/>
          </a:p>
          <a:p>
            <a:r>
              <a:rPr lang="en-US" sz="1200" dirty="0" smtClean="0"/>
              <a:t>KMB - </a:t>
            </a:r>
            <a:r>
              <a:rPr lang="en-US" sz="1200" dirty="0" err="1" smtClean="0"/>
              <a:t>Chattshavier</a:t>
            </a:r>
            <a:endParaRPr lang="en-US" sz="1200" dirty="0" smtClean="0"/>
          </a:p>
          <a:p>
            <a:endParaRPr lang="en-US" sz="800" dirty="0" smtClean="0"/>
          </a:p>
          <a:p>
            <a:r>
              <a:rPr lang="en-US" sz="1200" dirty="0" err="1" smtClean="0"/>
              <a:t>MBR.Rohlfyboy</a:t>
            </a:r>
            <a:endParaRPr lang="en-US" sz="1200" dirty="0" smtClean="0"/>
          </a:p>
          <a:p>
            <a:endParaRPr lang="en-US" sz="1100" dirty="0" smtClean="0"/>
          </a:p>
          <a:p>
            <a:r>
              <a:rPr lang="en-US" sz="1200" dirty="0" smtClean="0"/>
              <a:t>MWG-</a:t>
            </a:r>
            <a:r>
              <a:rPr lang="en-US" sz="1200" dirty="0" err="1" smtClean="0"/>
              <a:t>Glarcus</a:t>
            </a:r>
            <a:endParaRPr lang="en-US" sz="1200" dirty="0" smtClean="0"/>
          </a:p>
          <a:p>
            <a:endParaRPr lang="en-US" sz="800" dirty="0" smtClean="0"/>
          </a:p>
          <a:p>
            <a:r>
              <a:rPr lang="en-US" sz="1200" dirty="0" smtClean="0"/>
              <a:t>RJL-</a:t>
            </a:r>
            <a:r>
              <a:rPr lang="en-US" sz="1200" dirty="0" err="1" smtClean="0"/>
              <a:t>Aldie</a:t>
            </a:r>
            <a:endParaRPr lang="en-US" sz="1200" dirty="0" smtClean="0"/>
          </a:p>
          <a:p>
            <a:endParaRPr lang="en-US" sz="800" dirty="0" smtClean="0"/>
          </a:p>
          <a:p>
            <a:r>
              <a:rPr lang="en-US" sz="1200" dirty="0" smtClean="0"/>
              <a:t>RNB-Chantilly</a:t>
            </a:r>
          </a:p>
          <a:p>
            <a:endParaRPr lang="en-US" sz="800" dirty="0" smtClean="0"/>
          </a:p>
          <a:p>
            <a:r>
              <a:rPr lang="en-US" sz="1200" dirty="0" err="1" smtClean="0"/>
              <a:t>SDU.Scotticus</a:t>
            </a:r>
            <a:endParaRPr lang="en-US" sz="1200" dirty="0" smtClean="0"/>
          </a:p>
          <a:p>
            <a:endParaRPr lang="en-US" sz="1100" dirty="0" smtClean="0"/>
          </a:p>
          <a:p>
            <a:r>
              <a:rPr lang="en-US" sz="1100" dirty="0" smtClean="0"/>
              <a:t>MS-SPN-221B</a:t>
            </a:r>
          </a:p>
          <a:p>
            <a:endParaRPr lang="en-US" sz="800" dirty="0" smtClean="0"/>
          </a:p>
          <a:p>
            <a:r>
              <a:rPr lang="en-US" sz="1100" dirty="0" smtClean="0"/>
              <a:t>TJ.T</a:t>
            </a:r>
            <a:r>
              <a:rPr lang="en-US" sz="1100" baseline="30000" dirty="0" smtClean="0"/>
              <a:t>2</a:t>
            </a:r>
            <a:r>
              <a:rPr lang="en-US" sz="1100" dirty="0" smtClean="0"/>
              <a:t>B</a:t>
            </a:r>
            <a:r>
              <a:rPr lang="en-US" sz="1100" baseline="30000" dirty="0" smtClean="0"/>
              <a:t>2</a:t>
            </a:r>
            <a:endParaRPr lang="en-US" sz="1100" baseline="30000" dirty="0"/>
          </a:p>
          <a:p>
            <a:endParaRPr lang="en-US" sz="800" dirty="0" smtClean="0"/>
          </a:p>
          <a:p>
            <a:r>
              <a:rPr lang="en-US" sz="1100" dirty="0" err="1" smtClean="0"/>
              <a:t>VEW.Vickster</a:t>
            </a:r>
            <a:endParaRPr lang="en-US" sz="1100" dirty="0"/>
          </a:p>
          <a:p>
            <a:endParaRPr lang="en-US" sz="1100" dirty="0" smtClean="0"/>
          </a:p>
          <a:p>
            <a:r>
              <a:rPr lang="en-US" sz="1100" dirty="0" smtClean="0"/>
              <a:t>1 </a:t>
            </a:r>
            <a:r>
              <a:rPr lang="en-US" sz="1100" dirty="0"/>
              <a:t>kb </a:t>
            </a:r>
            <a:r>
              <a:rPr lang="en-US" sz="1100" dirty="0" err="1" smtClean="0"/>
              <a:t>Stnd</a:t>
            </a:r>
            <a:endParaRPr lang="en-US" sz="1100" dirty="0" smtClean="0"/>
          </a:p>
          <a:p>
            <a:endParaRPr lang="en-US" sz="800" dirty="0" smtClean="0"/>
          </a:p>
          <a:p>
            <a:endParaRPr lang="en-US" sz="1200" dirty="0" smtClean="0"/>
          </a:p>
          <a:p>
            <a:endParaRPr lang="en-US" sz="800" dirty="0" smtClean="0"/>
          </a:p>
          <a:p>
            <a:r>
              <a:rPr lang="el-GR" sz="1100" dirty="0"/>
              <a:t>λ</a:t>
            </a:r>
            <a:r>
              <a:rPr lang="en-US" sz="1100" dirty="0"/>
              <a:t> </a:t>
            </a:r>
            <a:r>
              <a:rPr lang="en-US" sz="1100" dirty="0" err="1"/>
              <a:t>Stnd</a:t>
            </a:r>
            <a:endParaRPr lang="en-US" sz="1100" dirty="0"/>
          </a:p>
          <a:p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52400"/>
            <a:ext cx="15417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Hin</a:t>
            </a:r>
            <a:r>
              <a:rPr lang="en-US" dirty="0" err="1" smtClean="0"/>
              <a:t>dIII</a:t>
            </a:r>
            <a:r>
              <a:rPr lang="en-US" dirty="0" smtClean="0"/>
              <a:t> digest</a:t>
            </a:r>
          </a:p>
          <a:p>
            <a:r>
              <a:rPr lang="en-US" dirty="0" smtClean="0"/>
              <a:t>Section 2 MW</a:t>
            </a:r>
          </a:p>
          <a:p>
            <a:r>
              <a:rPr lang="en-US" dirty="0" smtClean="0"/>
              <a:t>F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41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500" y="1574800"/>
            <a:ext cx="5956300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841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2992</TotalTime>
  <Words>124</Words>
  <Application>Microsoft Office PowerPoint</Application>
  <PresentationFormat>On-screen Show (4:3)</PresentationFormat>
  <Paragraphs>78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Allie</dc:creator>
  <cp:lastModifiedBy>Kristianna Bowles</cp:lastModifiedBy>
  <cp:revision>9</cp:revision>
  <dcterms:created xsi:type="dcterms:W3CDTF">2013-11-11T16:10:50Z</dcterms:created>
  <dcterms:modified xsi:type="dcterms:W3CDTF">2013-12-03T00:36:00Z</dcterms:modified>
</cp:coreProperties>
</file>