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2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5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6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1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0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1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0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3A2AE-AF12-480B-8939-B0D57117A01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3E42-AEE8-4047-B2DE-AB6FE879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0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0" t="18670" r="23690" b="26662"/>
          <a:stretch/>
        </p:blipFill>
        <p:spPr>
          <a:xfrm>
            <a:off x="2286000" y="429683"/>
            <a:ext cx="4846320" cy="624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6324600"/>
            <a:ext cx="829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Lauren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57" t="29291" r="20367" b="22220"/>
          <a:stretch/>
        </p:blipFill>
        <p:spPr>
          <a:xfrm>
            <a:off x="1524000" y="256032"/>
            <a:ext cx="5334000" cy="6400800"/>
          </a:xfrm>
        </p:spPr>
      </p:pic>
      <p:sp>
        <p:nvSpPr>
          <p:cNvPr id="3" name="TextBox 2"/>
          <p:cNvSpPr txBox="1"/>
          <p:nvPr/>
        </p:nvSpPr>
        <p:spPr>
          <a:xfrm>
            <a:off x="5562600" y="6019800"/>
            <a:ext cx="776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Kelsey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1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2" t="21207" r="20365" b="26263"/>
          <a:stretch/>
        </p:blipFill>
        <p:spPr>
          <a:xfrm>
            <a:off x="2133600" y="224589"/>
            <a:ext cx="4800600" cy="6569243"/>
          </a:xfrm>
        </p:spPr>
      </p:pic>
      <p:sp>
        <p:nvSpPr>
          <p:cNvPr id="3" name="TextBox 2"/>
          <p:cNvSpPr txBox="1"/>
          <p:nvPr/>
        </p:nvSpPr>
        <p:spPr>
          <a:xfrm>
            <a:off x="5867400" y="6248400"/>
            <a:ext cx="717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Claire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11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2" t="27270" r="17672" b="22220"/>
          <a:stretch/>
        </p:blipFill>
        <p:spPr>
          <a:xfrm>
            <a:off x="1752600" y="224790"/>
            <a:ext cx="5181600" cy="6477000"/>
          </a:xfrm>
        </p:spPr>
      </p:pic>
      <p:sp>
        <p:nvSpPr>
          <p:cNvPr id="3" name="TextBox 2"/>
          <p:cNvSpPr txBox="1"/>
          <p:nvPr/>
        </p:nvSpPr>
        <p:spPr>
          <a:xfrm>
            <a:off x="5859247" y="601980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Julie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49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5" t="27276" r="30306" b="24236"/>
          <a:stretch/>
        </p:blipFill>
        <p:spPr>
          <a:xfrm>
            <a:off x="1371600" y="819666"/>
            <a:ext cx="6257925" cy="5562600"/>
          </a:xfr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6159970" y="617220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Dahlia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306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9" t="15153" r="24299" b="-8089"/>
          <a:stretch/>
        </p:blipFill>
        <p:spPr>
          <a:xfrm>
            <a:off x="2667000" y="103909"/>
            <a:ext cx="3840480" cy="6754091"/>
          </a:xfrm>
        </p:spPr>
      </p:pic>
    </p:spTree>
    <p:extLst>
      <p:ext uri="{BB962C8B-B14F-4D97-AF65-F5344CB8AC3E}">
        <p14:creationId xmlns:p14="http://schemas.microsoft.com/office/powerpoint/2010/main" val="82230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0" t="20929" r="19767" b="23254"/>
          <a:stretch/>
        </p:blipFill>
        <p:spPr>
          <a:xfrm>
            <a:off x="1828800" y="327923"/>
            <a:ext cx="5181600" cy="6432331"/>
          </a:xfrm>
        </p:spPr>
      </p:pic>
      <p:sp>
        <p:nvSpPr>
          <p:cNvPr id="3" name="TextBox 2"/>
          <p:cNvSpPr txBox="1"/>
          <p:nvPr/>
        </p:nvSpPr>
        <p:spPr>
          <a:xfrm>
            <a:off x="5410200" y="6324600"/>
            <a:ext cx="76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Alyssa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50" t="13129" r="22721" b="19650"/>
          <a:stretch/>
        </p:blipFill>
        <p:spPr>
          <a:xfrm>
            <a:off x="1752600" y="762000"/>
            <a:ext cx="4693920" cy="5577840"/>
          </a:xfrm>
        </p:spPr>
      </p:pic>
      <p:sp>
        <p:nvSpPr>
          <p:cNvPr id="3" name="TextBox 2"/>
          <p:cNvSpPr txBox="1"/>
          <p:nvPr/>
        </p:nvSpPr>
        <p:spPr>
          <a:xfrm>
            <a:off x="5562600" y="5181600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Cait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9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6" t="21049" r="17329" b="24292"/>
          <a:stretch/>
        </p:blipFill>
        <p:spPr>
          <a:xfrm>
            <a:off x="1752600" y="457200"/>
            <a:ext cx="6035040" cy="6035040"/>
          </a:xfrm>
        </p:spPr>
      </p:pic>
      <p:sp>
        <p:nvSpPr>
          <p:cNvPr id="3" name="TextBox 2"/>
          <p:cNvSpPr txBox="1"/>
          <p:nvPr/>
        </p:nvSpPr>
        <p:spPr>
          <a:xfrm>
            <a:off x="6858000" y="5715000"/>
            <a:ext cx="81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rystal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3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7" t="24327" r="13515" b="24709"/>
          <a:stretch/>
        </p:blipFill>
        <p:spPr>
          <a:xfrm>
            <a:off x="1600200" y="251460"/>
            <a:ext cx="5943600" cy="6537960"/>
          </a:xfrm>
        </p:spPr>
      </p:pic>
      <p:sp>
        <p:nvSpPr>
          <p:cNvPr id="3" name="TextBox 2"/>
          <p:cNvSpPr txBox="1"/>
          <p:nvPr/>
        </p:nvSpPr>
        <p:spPr>
          <a:xfrm>
            <a:off x="5943600" y="6019800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Jenna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7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t="21765" r="21919" b="27025"/>
          <a:stretch/>
        </p:blipFill>
        <p:spPr>
          <a:xfrm>
            <a:off x="1600200" y="194679"/>
            <a:ext cx="5638800" cy="6548283"/>
          </a:xfrm>
        </p:spPr>
      </p:pic>
      <p:sp>
        <p:nvSpPr>
          <p:cNvPr id="3" name="TextBox 2"/>
          <p:cNvSpPr txBox="1"/>
          <p:nvPr/>
        </p:nvSpPr>
        <p:spPr>
          <a:xfrm>
            <a:off x="5869191" y="5943600"/>
            <a:ext cx="724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Sierra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2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00" t="27973" r="19668" b="25226"/>
          <a:stretch/>
        </p:blipFill>
        <p:spPr>
          <a:xfrm>
            <a:off x="2286000" y="110490"/>
            <a:ext cx="4495800" cy="6518910"/>
          </a:xfrm>
        </p:spPr>
      </p:pic>
      <p:sp>
        <p:nvSpPr>
          <p:cNvPr id="3" name="TextBox 2"/>
          <p:cNvSpPr txBox="1"/>
          <p:nvPr/>
        </p:nvSpPr>
        <p:spPr>
          <a:xfrm>
            <a:off x="5599599" y="6004560"/>
            <a:ext cx="8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Manny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5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57" t="25249" r="28448" b="20201"/>
          <a:stretch/>
        </p:blipFill>
        <p:spPr>
          <a:xfrm>
            <a:off x="2286000" y="419547"/>
            <a:ext cx="4038600" cy="6414247"/>
          </a:xfrm>
        </p:spPr>
      </p:pic>
      <p:sp>
        <p:nvSpPr>
          <p:cNvPr id="3" name="TextBox 2"/>
          <p:cNvSpPr txBox="1"/>
          <p:nvPr/>
        </p:nvSpPr>
        <p:spPr>
          <a:xfrm>
            <a:off x="4953000" y="617220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Domingo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05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4" t="27270" r="20369" b="26260"/>
          <a:stretch/>
        </p:blipFill>
        <p:spPr>
          <a:xfrm>
            <a:off x="2286000" y="205740"/>
            <a:ext cx="4468633" cy="6423660"/>
          </a:xfrm>
        </p:spPr>
      </p:pic>
      <p:sp>
        <p:nvSpPr>
          <p:cNvPr id="3" name="TextBox 2"/>
          <p:cNvSpPr txBox="1"/>
          <p:nvPr/>
        </p:nvSpPr>
        <p:spPr>
          <a:xfrm>
            <a:off x="5715000" y="594360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Kit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0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</Words>
  <Application>Microsoft Office PowerPoint</Application>
  <PresentationFormat>On-screen Show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Lewis (llewis)</dc:creator>
  <cp:lastModifiedBy>University of Mary Washington</cp:lastModifiedBy>
  <cp:revision>8</cp:revision>
  <cp:lastPrinted>2013-10-28T12:48:16Z</cp:lastPrinted>
  <dcterms:created xsi:type="dcterms:W3CDTF">2013-10-23T18:34:41Z</dcterms:created>
  <dcterms:modified xsi:type="dcterms:W3CDTF">2014-01-13T18:45:14Z</dcterms:modified>
</cp:coreProperties>
</file>