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DAAF-2E2B-4D02-9E9C-9F9610DA278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CD38-1FE6-4EB5-828C-41FC4B247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9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DAAF-2E2B-4D02-9E9C-9F9610DA278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CD38-1FE6-4EB5-828C-41FC4B247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DAAF-2E2B-4D02-9E9C-9F9610DA278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CD38-1FE6-4EB5-828C-41FC4B247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5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DAAF-2E2B-4D02-9E9C-9F9610DA278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CD38-1FE6-4EB5-828C-41FC4B247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DAAF-2E2B-4D02-9E9C-9F9610DA278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CD38-1FE6-4EB5-828C-41FC4B247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DAAF-2E2B-4D02-9E9C-9F9610DA278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CD38-1FE6-4EB5-828C-41FC4B247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0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DAAF-2E2B-4D02-9E9C-9F9610DA278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CD38-1FE6-4EB5-828C-41FC4B247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6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DAAF-2E2B-4D02-9E9C-9F9610DA278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CD38-1FE6-4EB5-828C-41FC4B247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9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DAAF-2E2B-4D02-9E9C-9F9610DA278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CD38-1FE6-4EB5-828C-41FC4B247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0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DAAF-2E2B-4D02-9E9C-9F9610DA278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CD38-1FE6-4EB5-828C-41FC4B247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6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DAAF-2E2B-4D02-9E9C-9F9610DA278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CD38-1FE6-4EB5-828C-41FC4B247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1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7DAAF-2E2B-4D02-9E9C-9F9610DA278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8CD38-1FE6-4EB5-828C-41FC4B247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4" t="8783" r="31392" b="23929"/>
          <a:stretch/>
        </p:blipFill>
        <p:spPr>
          <a:xfrm>
            <a:off x="1905000" y="304799"/>
            <a:ext cx="4689566" cy="6206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5769429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Julia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0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6" t="13128" r="31823" b="20201"/>
          <a:stretch/>
        </p:blipFill>
        <p:spPr>
          <a:xfrm>
            <a:off x="1905000" y="228600"/>
            <a:ext cx="4941455" cy="6522720"/>
          </a:xfrm>
        </p:spPr>
      </p:pic>
      <p:sp>
        <p:nvSpPr>
          <p:cNvPr id="5" name="TextBox 4"/>
          <p:cNvSpPr txBox="1"/>
          <p:nvPr/>
        </p:nvSpPr>
        <p:spPr>
          <a:xfrm>
            <a:off x="5638800" y="5954095"/>
            <a:ext cx="90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Preston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7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6" t="19190" r="34849" b="16156"/>
          <a:stretch/>
        </p:blipFill>
        <p:spPr>
          <a:xfrm>
            <a:off x="1226819" y="152400"/>
            <a:ext cx="5262563" cy="6477000"/>
          </a:xfrm>
        </p:spPr>
      </p:pic>
      <p:sp>
        <p:nvSpPr>
          <p:cNvPr id="7" name="TextBox 6"/>
          <p:cNvSpPr txBox="1"/>
          <p:nvPr/>
        </p:nvSpPr>
        <p:spPr>
          <a:xfrm>
            <a:off x="5486400" y="5769429"/>
            <a:ext cx="81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Crystal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0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3" t="17168" r="27278" b="18181"/>
          <a:stretch/>
        </p:blipFill>
        <p:spPr>
          <a:xfrm>
            <a:off x="1676400" y="51581"/>
            <a:ext cx="5410200" cy="6658707"/>
          </a:xfrm>
        </p:spPr>
      </p:pic>
      <p:sp>
        <p:nvSpPr>
          <p:cNvPr id="7" name="TextBox 6"/>
          <p:cNvSpPr txBox="1"/>
          <p:nvPr/>
        </p:nvSpPr>
        <p:spPr>
          <a:xfrm>
            <a:off x="5861328" y="58674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Jenna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6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6" t="17168" r="30308" b="16161"/>
          <a:stretch/>
        </p:blipFill>
        <p:spPr>
          <a:xfrm>
            <a:off x="1524000" y="17585"/>
            <a:ext cx="5334000" cy="6770076"/>
          </a:xfrm>
        </p:spPr>
      </p:pic>
      <p:sp>
        <p:nvSpPr>
          <p:cNvPr id="5" name="TextBox 4"/>
          <p:cNvSpPr txBox="1"/>
          <p:nvPr/>
        </p:nvSpPr>
        <p:spPr>
          <a:xfrm>
            <a:off x="5638800" y="5954095"/>
            <a:ext cx="72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Sierra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8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6" t="17168" r="30308" b="18181"/>
          <a:stretch/>
        </p:blipFill>
        <p:spPr>
          <a:xfrm>
            <a:off x="1600200" y="182880"/>
            <a:ext cx="5257800" cy="6471138"/>
          </a:xfrm>
        </p:spPr>
      </p:pic>
      <p:sp>
        <p:nvSpPr>
          <p:cNvPr id="5" name="TextBox 4"/>
          <p:cNvSpPr txBox="1"/>
          <p:nvPr/>
        </p:nvSpPr>
        <p:spPr>
          <a:xfrm>
            <a:off x="5784719" y="5769429"/>
            <a:ext cx="76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Kaitlin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4" t="19193" r="25757" b="14134"/>
          <a:stretch/>
        </p:blipFill>
        <p:spPr>
          <a:xfrm>
            <a:off x="1905000" y="244425"/>
            <a:ext cx="5105400" cy="6479931"/>
          </a:xfrm>
        </p:spPr>
      </p:pic>
      <p:sp>
        <p:nvSpPr>
          <p:cNvPr id="5" name="TextBox 4"/>
          <p:cNvSpPr txBox="1"/>
          <p:nvPr/>
        </p:nvSpPr>
        <p:spPr>
          <a:xfrm>
            <a:off x="5943600" y="6138761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Kit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26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1" t="17168" r="31823" b="16161"/>
          <a:stretch/>
        </p:blipFill>
        <p:spPr>
          <a:xfrm>
            <a:off x="1535545" y="152400"/>
            <a:ext cx="5170055" cy="6561992"/>
          </a:xfrm>
        </p:spPr>
      </p:pic>
      <p:sp>
        <p:nvSpPr>
          <p:cNvPr id="5" name="TextBox 4"/>
          <p:cNvSpPr txBox="1"/>
          <p:nvPr/>
        </p:nvSpPr>
        <p:spPr>
          <a:xfrm>
            <a:off x="5486400" y="5769429"/>
            <a:ext cx="717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Claire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20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Lewis</dc:creator>
  <cp:lastModifiedBy>Lynn Lewis</cp:lastModifiedBy>
  <cp:revision>2</cp:revision>
  <dcterms:created xsi:type="dcterms:W3CDTF">2013-10-29T22:09:31Z</dcterms:created>
  <dcterms:modified xsi:type="dcterms:W3CDTF">2013-10-29T22:20:58Z</dcterms:modified>
</cp:coreProperties>
</file>