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3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5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3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6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6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D762-C57E-EC41-9EB8-B5FD0C494B13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9058-D44D-1D43-B9A4-B2ED9AA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6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4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DNA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0" b="4320"/>
          <a:stretch>
            <a:fillRect/>
          </a:stretch>
        </p:blipFill>
        <p:spPr bwMode="auto">
          <a:xfrm>
            <a:off x="341279" y="544513"/>
            <a:ext cx="8229600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839" y="208172"/>
            <a:ext cx="81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   </a:t>
            </a:r>
            <a:r>
              <a:rPr lang="en-US" sz="1400" dirty="0" smtClean="0"/>
              <a:t> </a:t>
            </a:r>
            <a:r>
              <a:rPr lang="en-US" sz="1200" dirty="0" smtClean="0"/>
              <a:t>PG JOL            EMT EMJ BCM RZW STD SAE CER JFK TAD         ERG  BS  END  GR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1839" y="3811345"/>
            <a:ext cx="81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		</a:t>
            </a:r>
            <a:r>
              <a:rPr lang="en-US" sz="1200" dirty="0" smtClean="0">
                <a:solidFill>
                  <a:srgbClr val="FFFFFF"/>
                </a:solidFill>
              </a:rPr>
              <a:t>   MBV MAH RS RS                             STD           PEB  SCN MID IR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8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Viral Discovery</dc:creator>
  <cp:lastModifiedBy>Viral Discovery</cp:lastModifiedBy>
  <cp:revision>1</cp:revision>
  <dcterms:created xsi:type="dcterms:W3CDTF">2016-11-08T15:37:32Z</dcterms:created>
  <dcterms:modified xsi:type="dcterms:W3CDTF">2016-11-08T15:38:00Z</dcterms:modified>
</cp:coreProperties>
</file>